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7"/>
  </p:notesMasterIdLst>
  <p:sldIdLst>
    <p:sldId id="256" r:id="rId2"/>
    <p:sldId id="279" r:id="rId3"/>
    <p:sldId id="278" r:id="rId4"/>
    <p:sldId id="265" r:id="rId5"/>
    <p:sldId id="261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557" autoAdjust="0"/>
  </p:normalViewPr>
  <p:slideViewPr>
    <p:cSldViewPr snapToGrid="0" snapToObjects="1">
      <p:cViewPr varScale="1">
        <p:scale>
          <a:sx n="101" d="100"/>
          <a:sy n="101" d="100"/>
        </p:scale>
        <p:origin x="189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MVP on Windows PowerShell</a:t>
            </a:r>
          </a:p>
          <a:p>
            <a:endParaRPr lang="en-US" dirty="0"/>
          </a:p>
          <a:p>
            <a:r>
              <a:rPr lang="en-US" dirty="0"/>
              <a:t>Leader &amp; Co-Founder of Mississippi PowerShell User Group</a:t>
            </a:r>
          </a:p>
          <a:p>
            <a:endParaRPr lang="en-US" dirty="0"/>
          </a:p>
          <a:p>
            <a:r>
              <a:rPr lang="en-US" dirty="0"/>
              <a:t>Author of PowerShell 101: The No-Nonsense Beginner’s Guide</a:t>
            </a:r>
          </a:p>
          <a:p>
            <a:endParaRPr lang="en-US" dirty="0"/>
          </a:p>
          <a:p>
            <a:r>
              <a:rPr lang="en-US" dirty="0"/>
              <a:t>Co-Author of Windows PowerShell TFM 4th Edition</a:t>
            </a:r>
          </a:p>
          <a:p>
            <a:endParaRPr lang="en-US" dirty="0"/>
          </a:p>
          <a:p>
            <a:r>
              <a:rPr lang="en-US" dirty="0"/>
              <a:t>Author of Chapter 6 in the PowerShell Deep Dives book</a:t>
            </a:r>
          </a:p>
          <a:p>
            <a:endParaRPr lang="en-US" dirty="0"/>
          </a:p>
          <a:p>
            <a:r>
              <a:rPr lang="en-US" dirty="0"/>
              <a:t>Winner of the Advanced Category in the 2013 Scripting Games</a:t>
            </a:r>
          </a:p>
          <a:p>
            <a:endParaRPr lang="en-US" dirty="0"/>
          </a:p>
          <a:p>
            <a:r>
              <a:rPr lang="en-US" dirty="0"/>
              <a:t>Learn more about me @ mikefrobbins.com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20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spsug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mikefrobbins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ykul/CommunityFeed/blob/master/UserGroupList.csv" TargetMode="External"/><Relationship Id="rId3" Type="http://schemas.openxmlformats.org/officeDocument/2006/relationships/hyperlink" Target="https://github.com/PoshCode/PowerShellPracticeAndStyle" TargetMode="External"/><Relationship Id="rId7" Type="http://schemas.openxmlformats.org/officeDocument/2006/relationships/hyperlink" Target="https://social.technet.microsoft.com/wiki/contents/articles/19959.powershell-user-groups.aspx" TargetMode="External"/><Relationship Id="rId2" Type="http://schemas.openxmlformats.org/officeDocument/2006/relationships/hyperlink" Target="https://docs.microsoft.com/en-us/powershel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lanetpowershell.com/" TargetMode="External"/><Relationship Id="rId11" Type="http://schemas.openxmlformats.org/officeDocument/2006/relationships/hyperlink" Target="http://powershell.sqlpass.org/" TargetMode="External"/><Relationship Id="rId5" Type="http://schemas.openxmlformats.org/officeDocument/2006/relationships/hyperlink" Target="http://powershell.org/" TargetMode="External"/><Relationship Id="rId10" Type="http://schemas.openxmlformats.org/officeDocument/2006/relationships/hyperlink" Target="http://slack.poshcode.org/" TargetMode="External"/><Relationship Id="rId4" Type="http://schemas.openxmlformats.org/officeDocument/2006/relationships/hyperlink" Target="https://mva.microsoft.com/search/SearchResults.aspx#!q=PowerShell&amp;lang=1033" TargetMode="External"/><Relationship Id="rId9" Type="http://schemas.openxmlformats.org/officeDocument/2006/relationships/hyperlink" Target="https://twitter.com/search?q=PowerShell&amp;src=typd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13" Type="http://schemas.openxmlformats.org/officeDocument/2006/relationships/image" Target="../media/image9.png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leanpub.com/powershell101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://mikefrobbins.com/about/" TargetMode="External"/><Relationship Id="rId15" Type="http://schemas.openxmlformats.org/officeDocument/2006/relationships/image" Target="../media/image10.png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7.png"/><Relationship Id="rId14" Type="http://schemas.openxmlformats.org/officeDocument/2006/relationships/hyperlink" Target="https://leanpub.com/powershell-conference-boo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+ SQL Server = Better Together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76847"/>
            <a:ext cx="7962314" cy="4897059"/>
          </a:xfrm>
        </p:spPr>
        <p:txBody>
          <a:bodyPr>
            <a:noAutofit/>
          </a:bodyPr>
          <a:lstStyle/>
          <a:p>
            <a:r>
              <a:rPr lang="en-US" sz="2400" dirty="0"/>
              <a:t>Mike F Robbins</a:t>
            </a:r>
          </a:p>
          <a:p>
            <a:r>
              <a:rPr lang="en-US" sz="2400" dirty="0"/>
              <a:t>Microsoft MVP</a:t>
            </a:r>
          </a:p>
          <a:p>
            <a:r>
              <a:rPr lang="en-US" sz="2400" dirty="0">
                <a:hlinkClick r:id="rId3"/>
              </a:rPr>
              <a:t>Mississippi PowerShell User Group</a:t>
            </a:r>
            <a:endParaRPr lang="en-US" sz="2400" dirty="0"/>
          </a:p>
          <a:p>
            <a:r>
              <a:rPr lang="en-US" sz="2400" dirty="0"/>
              <a:t>Learn more about me @ </a:t>
            </a:r>
            <a:r>
              <a:rPr lang="en-US" sz="2400" dirty="0">
                <a:hlinkClick r:id="rId4"/>
              </a:rPr>
              <a:t>mikefrobbins.com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38" y="1476847"/>
            <a:ext cx="1183819" cy="18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9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32452"/>
            <a:ext cx="7556313" cy="5252754"/>
          </a:xfrm>
        </p:spPr>
        <p:txBody>
          <a:bodyPr>
            <a:noAutofit/>
          </a:bodyPr>
          <a:lstStyle/>
          <a:p>
            <a:r>
              <a:rPr lang="en-US" sz="2200" dirty="0">
                <a:hlinkClick r:id="rId2"/>
              </a:rPr>
              <a:t>PowerShell Documentation</a:t>
            </a:r>
            <a:endParaRPr lang="en-US" sz="2200" dirty="0">
              <a:hlinkClick r:id="rId3"/>
            </a:endParaRPr>
          </a:p>
          <a:p>
            <a:r>
              <a:rPr lang="en-US" sz="2200" dirty="0">
                <a:hlinkClick r:id="rId3"/>
              </a:rPr>
              <a:t>PowerShell Best Practices and Style Guide</a:t>
            </a:r>
            <a:endParaRPr lang="en-US" sz="2200" dirty="0"/>
          </a:p>
          <a:p>
            <a:r>
              <a:rPr lang="en-US" sz="2200" dirty="0">
                <a:hlinkClick r:id="rId4"/>
              </a:rPr>
              <a:t>Microsoft Virtual Academy</a:t>
            </a:r>
            <a:endParaRPr lang="en-US" sz="2200" dirty="0">
              <a:hlinkClick r:id="rId5"/>
            </a:endParaRPr>
          </a:p>
          <a:p>
            <a:r>
              <a:rPr lang="en-US" sz="2200" dirty="0">
                <a:hlinkClick r:id="rId5"/>
              </a:rPr>
              <a:t>PowerShell.org</a:t>
            </a:r>
            <a:endParaRPr lang="en-US" sz="2200" dirty="0"/>
          </a:p>
          <a:p>
            <a:r>
              <a:rPr lang="en-US" sz="2200" dirty="0">
                <a:hlinkClick r:id="rId6"/>
              </a:rPr>
              <a:t>Planet PowerShell</a:t>
            </a:r>
            <a:endParaRPr lang="en-US" sz="2200" dirty="0"/>
          </a:p>
          <a:p>
            <a:r>
              <a:rPr lang="en-US" sz="2200" dirty="0">
                <a:hlinkClick r:id="rId7"/>
              </a:rPr>
              <a:t>User Groups</a:t>
            </a:r>
            <a:endParaRPr lang="en-US" sz="2200" dirty="0"/>
          </a:p>
          <a:p>
            <a:r>
              <a:rPr lang="en-US" sz="2200" dirty="0">
                <a:hlinkClick r:id="rId8"/>
              </a:rPr>
              <a:t>PowerShell Community Videos</a:t>
            </a:r>
            <a:endParaRPr lang="en-US" sz="2200" dirty="0"/>
          </a:p>
          <a:p>
            <a:r>
              <a:rPr lang="en-US" sz="2200" dirty="0">
                <a:hlinkClick r:id="rId9"/>
              </a:rPr>
              <a:t>Twitter</a:t>
            </a:r>
            <a:endParaRPr lang="en-US" sz="2200" dirty="0"/>
          </a:p>
          <a:p>
            <a:r>
              <a:rPr lang="en-US" sz="2200" dirty="0">
                <a:hlinkClick r:id="rId10"/>
              </a:rPr>
              <a:t>Slack</a:t>
            </a:r>
            <a:endParaRPr lang="en-US" sz="2200" dirty="0"/>
          </a:p>
          <a:p>
            <a:endParaRPr lang="en-US" sz="2200" dirty="0"/>
          </a:p>
          <a:p>
            <a:endParaRPr lang="en-US" sz="2200" dirty="0">
              <a:hlinkClick r:id="rId11"/>
            </a:endParaRPr>
          </a:p>
        </p:txBody>
      </p:sp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853" y="501324"/>
            <a:ext cx="7275182" cy="1116106"/>
          </a:xfrm>
        </p:spPr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7853" y="1358899"/>
            <a:ext cx="6735779" cy="4997777"/>
          </a:xfrm>
        </p:spPr>
        <p:txBody>
          <a:bodyPr>
            <a:noAutofit/>
          </a:bodyPr>
          <a:lstStyle/>
          <a:p>
            <a:r>
              <a:rPr lang="en-US" sz="2200" dirty="0"/>
              <a:t>Blog: </a:t>
            </a:r>
            <a:r>
              <a:rPr lang="en-US" sz="2200" dirty="0">
                <a:hlinkClick r:id="rId2"/>
              </a:rPr>
              <a:t>mikefrobbins.com</a:t>
            </a:r>
            <a:r>
              <a:rPr lang="en-US" sz="2200" dirty="0"/>
              <a:t> (or MrPowerShell.com)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Twitter: </a:t>
            </a:r>
            <a:r>
              <a:rPr lang="en-US" sz="2200" dirty="0">
                <a:hlinkClick r:id="rId3"/>
              </a:rPr>
              <a:t>@</a:t>
            </a:r>
            <a:r>
              <a:rPr lang="en-US" sz="2200" dirty="0" err="1">
                <a:hlinkClick r:id="rId3"/>
              </a:rPr>
              <a:t>mikefrobbins</a:t>
            </a:r>
            <a:endParaRPr lang="en-US" sz="2200" dirty="0"/>
          </a:p>
          <a:p>
            <a:r>
              <a:rPr lang="en-US" sz="2200" dirty="0"/>
              <a:t>LinkedIn: </a:t>
            </a:r>
            <a:r>
              <a:rPr lang="en-US" sz="2200" dirty="0">
                <a:hlinkClick r:id="rId4"/>
              </a:rPr>
              <a:t>www.linkedin.com/in/mikefrobbins</a:t>
            </a:r>
            <a:endParaRPr lang="en-US" sz="2200" dirty="0"/>
          </a:p>
          <a:p>
            <a:r>
              <a:rPr lang="en-US" sz="2200" dirty="0"/>
              <a:t>E-Mail: See </a:t>
            </a:r>
            <a:r>
              <a:rPr lang="en-US" sz="2200" dirty="0">
                <a:hlinkClick r:id="rId5"/>
              </a:rPr>
              <a:t>mikefrobbins.com/about/</a:t>
            </a:r>
            <a:endParaRPr lang="en-US" sz="2200" dirty="0"/>
          </a:p>
          <a:p>
            <a:r>
              <a:rPr lang="en-US" sz="2200" dirty="0"/>
              <a:t>User Group: </a:t>
            </a:r>
            <a:r>
              <a:rPr lang="en-US" sz="2200" dirty="0">
                <a:hlinkClick r:id="rId6"/>
              </a:rPr>
              <a:t>mspsug.com</a:t>
            </a:r>
            <a:r>
              <a:rPr lang="en-US" sz="2200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58" y="1831780"/>
            <a:ext cx="1784006" cy="1784006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972" y="2518461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72" y="4629819"/>
            <a:ext cx="1428750" cy="1781175"/>
          </a:xfrm>
          <a:prstGeom prst="rect">
            <a:avLst/>
          </a:prstGeom>
        </p:spPr>
      </p:pic>
      <p:pic>
        <p:nvPicPr>
          <p:cNvPr id="9" name="Content Placeholder 3">
            <a:hlinkClick r:id="rId12"/>
            <a:extLst>
              <a:ext uri="{FF2B5EF4-FFF2-40B4-BE49-F238E27FC236}">
                <a16:creationId xmlns:a16="http://schemas.microsoft.com/office/drawing/2014/main" id="{E6C595FB-3EA1-4C94-BAC2-76291E4BDD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72" y="611131"/>
            <a:ext cx="1428750" cy="1852083"/>
          </a:xfrm>
          <a:prstGeom prst="rect">
            <a:avLst/>
          </a:prstGeom>
        </p:spPr>
      </p:pic>
      <p:pic>
        <p:nvPicPr>
          <p:cNvPr id="4" name="Picture 3">
            <a:hlinkClick r:id="rId14"/>
            <a:extLst>
              <a:ext uri="{FF2B5EF4-FFF2-40B4-BE49-F238E27FC236}">
                <a16:creationId xmlns:a16="http://schemas.microsoft.com/office/drawing/2014/main" id="{10F98EAA-38A1-450B-BE44-E1E069AD24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1861" y="2148957"/>
            <a:ext cx="1428571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2253</TotalTime>
  <Words>186</Words>
  <Application>Microsoft Office PowerPoint</Application>
  <PresentationFormat>On-screen Show (4:3)</PresentationFormat>
  <Paragraphs>41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Calibri</vt:lpstr>
      <vt:lpstr>Consolas</vt:lpstr>
      <vt:lpstr>Rockwell</vt:lpstr>
      <vt:lpstr>Wingdings</vt:lpstr>
      <vt:lpstr>Advantage</vt:lpstr>
      <vt:lpstr>PowerShell + SQL Server = Better Together</vt:lpstr>
      <vt:lpstr>Get-Help –Name ‘about_Presenter’</vt:lpstr>
      <vt:lpstr>Start-Process ‘Demo’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246</cp:revision>
  <dcterms:created xsi:type="dcterms:W3CDTF">2015-04-24T20:45:20Z</dcterms:created>
  <dcterms:modified xsi:type="dcterms:W3CDTF">2019-01-08T17:01:23Z</dcterms:modified>
</cp:coreProperties>
</file>